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80" r:id="rId8"/>
    <p:sldId id="283" r:id="rId9"/>
    <p:sldId id="262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1" r:id="rId24"/>
    <p:sldId id="279" r:id="rId25"/>
    <p:sldId id="28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8B0D2-B297-492D-A5F2-83097F17F333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C7C5D-AD9E-4CFB-A19F-7BFD6DED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C7C5D-AD9E-4CFB-A19F-7BFD6DED31C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C7C5D-AD9E-4CFB-A19F-7BFD6DED31C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C7C5D-AD9E-4CFB-A19F-7BFD6DED31CF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C7C5D-AD9E-4CFB-A19F-7BFD6DED31C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C7C5D-AD9E-4CFB-A19F-7BFD6DED31CF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91;&#1088;&#1086;&#1082;%20&#1090;&#1088;&#1091;&#1076;&#1072;\&#1091;&#1089;&#1072;&#1090;&#1099;&#1081;%20&#1085;&#1103;&#1085;&#1100;.wav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4.gif"/><Relationship Id="rId4" Type="http://schemas.openxmlformats.org/officeDocument/2006/relationships/image" Target="../media/image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214290"/>
            <a:ext cx="80010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Открытый урок в 4 классе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(математика, технология)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5720" y="2357430"/>
            <a:ext cx="85725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«Что узнали? Чему научились?»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4810" y="4143380"/>
            <a:ext cx="46434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МКОУ ТШИ </a:t>
            </a:r>
          </a:p>
          <a:p>
            <a:r>
              <a:rPr lang="ru-RU" sz="4000" dirty="0" smtClean="0"/>
              <a:t>4 «Б» класс</a:t>
            </a:r>
          </a:p>
          <a:p>
            <a:r>
              <a:rPr lang="ru-RU" sz="4000" dirty="0" smtClean="0"/>
              <a:t>Козловская В. С.</a:t>
            </a:r>
          </a:p>
          <a:p>
            <a:r>
              <a:rPr lang="ru-RU" sz="4000" dirty="0" err="1" smtClean="0"/>
              <a:t>Лейпожих</a:t>
            </a:r>
            <a:r>
              <a:rPr lang="ru-RU" sz="4000" dirty="0" smtClean="0"/>
              <a:t> С. И.</a:t>
            </a:r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F:\Мама\картинки коллекция\анимированные картинки\sun_2.gif"/>
          <p:cNvPicPr>
            <a:picLocks noChangeAspect="1" noChangeArrowheads="1" noCrop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4000500" y="2428875"/>
            <a:ext cx="542925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блако 4"/>
          <p:cNvSpPr/>
          <p:nvPr/>
        </p:nvSpPr>
        <p:spPr>
          <a:xfrm>
            <a:off x="0" y="0"/>
            <a:ext cx="8501063" cy="342900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Приглашает нас, ребятки,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Солнце выполнить зарядку.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Раз, два, три, четыре, пять.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Будем пальчики сгибать.</a:t>
            </a: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F:\Мама\картинки коллекция\анимированные картинки\sun_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0" y="1143000"/>
            <a:ext cx="542925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ьная выноска 2"/>
          <p:cNvSpPr/>
          <p:nvPr/>
        </p:nvSpPr>
        <p:spPr>
          <a:xfrm>
            <a:off x="0" y="571500"/>
            <a:ext cx="5643563" cy="2000250"/>
          </a:xfrm>
          <a:prstGeom prst="wedgeEllipseCallout">
            <a:avLst>
              <a:gd name="adj1" fmla="val 56876"/>
              <a:gd name="adj2" fmla="val 111292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solidFill>
                  <a:srgbClr val="FF0000"/>
                </a:solidFill>
                <a:latin typeface="Monotype Corsiva" pitchFamily="66" charset="0"/>
              </a:rPr>
              <a:t>Делай как я!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мама\Мои рисунки\глаза\h2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3" y="728663"/>
            <a:ext cx="25717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2" descr="C:\мама\Мои рисунки\глаза\h2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500188" y="623888"/>
            <a:ext cx="264318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3" descr="F:\Мама\картинки коллекция\анимированные картинки\sun_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88" y="2571750"/>
            <a:ext cx="4567237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3357563" y="3500438"/>
            <a:ext cx="2143125" cy="200025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усатый нянь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00063" y="6072188"/>
            <a:ext cx="509587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>
    <p:sndAc>
      <p:stSnd>
        <p:snd r:embed="rId3" name="усатый нянь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мама\Мои рисунки\глаза\0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171076">
            <a:off x="1095375" y="1614488"/>
            <a:ext cx="2903538" cy="318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2" descr="C:\мама\Мои рисунки\глаза\0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88962" flipH="1">
            <a:off x="5018088" y="1533525"/>
            <a:ext cx="2841625" cy="316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6"/>
          <p:cNvGrpSpPr>
            <a:grpSpLocks/>
          </p:cNvGrpSpPr>
          <p:nvPr/>
        </p:nvGrpSpPr>
        <p:grpSpPr bwMode="auto">
          <a:xfrm>
            <a:off x="2714625" y="3429000"/>
            <a:ext cx="3429000" cy="3000375"/>
            <a:chOff x="3214678" y="4214818"/>
            <a:chExt cx="2357454" cy="2357454"/>
          </a:xfrm>
        </p:grpSpPr>
        <p:pic>
          <p:nvPicPr>
            <p:cNvPr id="6149" name="Picture 2" descr="F:\Мама\картинки коллекция\солнышки\00.jpe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4678" y="4214818"/>
              <a:ext cx="2357454" cy="2357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Овал 4"/>
            <p:cNvSpPr/>
            <p:nvPr/>
          </p:nvSpPr>
          <p:spPr>
            <a:xfrm>
              <a:off x="3857521" y="4929539"/>
              <a:ext cx="1071768" cy="928014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мама\Мои рисунки\глаза\h4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88" y="1785938"/>
            <a:ext cx="1643062" cy="243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2" descr="C:\мама\Мои рисунки\глаза\h4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73509" flipH="1">
            <a:off x="2185988" y="1981200"/>
            <a:ext cx="17240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3429000" y="3714750"/>
            <a:ext cx="2786063" cy="2786063"/>
            <a:chOff x="3214678" y="4214818"/>
            <a:chExt cx="2357454" cy="2357454"/>
          </a:xfrm>
        </p:grpSpPr>
        <p:pic>
          <p:nvPicPr>
            <p:cNvPr id="7173" name="Picture 2" descr="F:\Мама\картинки коллекция\солнышки\00.jpe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4678" y="4214818"/>
              <a:ext cx="2357454" cy="2357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Овал 7"/>
            <p:cNvSpPr/>
            <p:nvPr/>
          </p:nvSpPr>
          <p:spPr>
            <a:xfrm>
              <a:off x="3858109" y="4929442"/>
              <a:ext cx="1070592" cy="92820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C:\мама\Мои рисунки\глаза\h4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1143000"/>
            <a:ext cx="6300788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3500438" y="928688"/>
            <a:ext cx="1785937" cy="214312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196" name="Picture 4" descr="F:\Мама\картинки коллекция\солнышки\00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63" y="500063"/>
            <a:ext cx="31432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мама\Мои рисунки\глаза\h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2928938"/>
            <a:ext cx="2109788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2" descr="C:\мама\Мои рисунки\глаза\h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072063" y="2857500"/>
            <a:ext cx="20558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F:\Мама\картинки коллекция\солнышки\00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63" y="500063"/>
            <a:ext cx="31432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мама\Мои рисунки\глаза\7f87cd8f852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2286000"/>
            <a:ext cx="41433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F:\Мама\картинки коллекция\солнышки\00.jpe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13" y="285750"/>
            <a:ext cx="30003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86050" y="357166"/>
            <a:ext cx="3896964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Молодцы!!!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Здорово!</a:t>
            </a:r>
          </a:p>
        </p:txBody>
      </p:sp>
      <p:pic>
        <p:nvPicPr>
          <p:cNvPr id="11267" name="Picture 2" descr="F:\Мама\картинки коллекция\анимированные картинки\s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2214563"/>
            <a:ext cx="5016500" cy="434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28938" y="285750"/>
            <a:ext cx="3500437" cy="9144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Оригами</a:t>
            </a:r>
          </a:p>
        </p:txBody>
      </p:sp>
      <p:pic>
        <p:nvPicPr>
          <p:cNvPr id="10243" name="Рисунок 5" descr="https://i.ytimg.com/vi/bajMVfddXD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285875"/>
            <a:ext cx="8215312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643174" y="285728"/>
            <a:ext cx="36433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I. Устный счет.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500034" y="642918"/>
            <a:ext cx="5786478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Разминка «Сколько…».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 …пальцев на правой ноге?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 …задних и передних лап у гуся?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 …углов у квадрата?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 …хвостов у двух котов?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 …гномов у Белоснежки?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14282" y="3357562"/>
            <a:ext cx="892971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Задачи на смекалку от Белоснежки.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 Тройка лошадей, на которой Белоснежка и Принц отправились во дворец готовиться к свадьбе, пробежала 15 км. Сколько км пробежала каждая лошадь?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(15 км.)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 В корзине у злой королевы лежало 10 яблок. Два из них она разрезала пополам. Сколько яблок в корзине? (10)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63" y="214313"/>
            <a:ext cx="8143875" cy="62865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История оригами</a:t>
            </a:r>
          </a:p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Родина оригами - -Япония . На японском языке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ОРИ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сгибать,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ГАМИ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бумага.  Если сложить эти два слова, получится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ОРИГАМИ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искусство сгибать бумагу. </a:t>
            </a:r>
          </a:p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Начиная с конца 16 века оригами </a:t>
            </a:r>
            <a:r>
              <a:rPr lang="ru-RU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превратилось         в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любимое развлечение японцев. Именно в этот период появилось большинство классических фигурок.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бумаги можно сложить различные фигурки птиц,  животных и многое другое. Японцы разработали систему знаков, с помощью которых можно показать, как надо работать с бумагой, чтобы сложить выбранную фигуру.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pic>
        <p:nvPicPr>
          <p:cNvPr id="12291" name="Picture 3" descr="C:\Users\user\Desktop\рубаш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Критерии оценивания: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Аккуратность;</a:t>
            </a:r>
          </a:p>
          <a:p>
            <a:pPr eaLnBrk="1" hangingPunct="1"/>
            <a:r>
              <a:rPr lang="ru-RU" smtClean="0"/>
              <a:t>Точность выполнения техники;</a:t>
            </a:r>
          </a:p>
          <a:p>
            <a:pPr eaLnBrk="1" hangingPunct="1"/>
            <a:r>
              <a:rPr lang="ru-RU" smtClean="0"/>
              <a:t>Изобретательность.</a:t>
            </a:r>
          </a:p>
        </p:txBody>
      </p:sp>
      <p:pic>
        <p:nvPicPr>
          <p:cNvPr id="13316" name="Picture 5" descr="C:\Users\user\Desktop\IMG_70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71850"/>
            <a:ext cx="91440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661993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Отличное – красный карандаш.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Хорошее – зеленый карандаш.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Не очень – желтый карандаш.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Домашнее задание: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 18, № 1, №2.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500042"/>
            <a:ext cx="88582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– А сейчас оцените свое настроение в конце урока и покажите карандаш нужного цвета</a:t>
            </a:r>
            <a:endParaRPr lang="ru-RU" sz="3200" dirty="0"/>
          </a:p>
        </p:txBody>
      </p:sp>
      <p:pic>
        <p:nvPicPr>
          <p:cNvPr id="4" name="Picture 3" descr="F:\Мама\картинки коллекция\анимированные картинки\sun_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786190"/>
            <a:ext cx="3071834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71546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3" name="Picture 3" descr="F:\Мама\картинки коллекция\анимированные картинки\sun_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143116"/>
            <a:ext cx="527590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86050" y="357166"/>
            <a:ext cx="3896964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Молодцы!!!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Здорово!</a:t>
            </a:r>
          </a:p>
        </p:txBody>
      </p:sp>
      <p:pic>
        <p:nvPicPr>
          <p:cNvPr id="11267" name="Picture 2" descr="F:\Мама\картинки коллекция\анимированные картинки\s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2214563"/>
            <a:ext cx="5016500" cy="434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Выполнение вычислений.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 Вставьте в окошки числа, чтобы равенства были верными. Каждый гном принес свое равенство.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42910" y="1928802"/>
            <a:ext cx="614366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280  = 16 · 5 +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Webdings" pitchFamily="18" charset="2"/>
              </a:rPr>
              <a:t>c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360 = 15 · 4 +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Webdings" pitchFamily="18" charset="2"/>
              </a:rPr>
              <a:t>c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493 = 31 · 3 +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Webdings" pitchFamily="18" charset="2"/>
              </a:rPr>
              <a:t>c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580 = 20 · 4 +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Webdings" pitchFamily="18" charset="2"/>
              </a:rPr>
              <a:t>c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775 = 25 · 3 +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Webdings" pitchFamily="18" charset="2"/>
              </a:rPr>
              <a:t>c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860 = 12 · 5 +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Webdings" pitchFamily="18" charset="2"/>
              </a:rPr>
              <a:t>c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970 = 14 · 5 +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Webdings" pitchFamily="18" charset="2"/>
              </a:rPr>
              <a:t>c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214290"/>
            <a:ext cx="864399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Хочешь узнать расстояние, путь,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Скорость на время умножь, не забудь!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же скорость захочешь найти,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Путь ты на время скорей раздели!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2857496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481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Прочитайте задачу.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481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 Белоснежка бежала среди темных деревьев целых три часа и, наконец, остановилась у домика семи гномов, который находился за семью холмами на расстоянии 12 км. С какой скоростью бежала Белоснежка?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357166"/>
            <a:ext cx="7429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Составьте задачи, обратные данной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1046440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 Белоснежка бежала со скоростью 4 км/ч среди темных деревьев очень долго. И, наконец, остановилась у домика семи гномов, который находился за семью холмами на расстоянии 12 км. Сколько времени бежала Белоснежка?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3214686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 Белоснежка бежала со скоростью 4 км/ч среди темных деревьев целых три часа. И, наконец, остановилась у домика семи гномов, который находился за семью холмами. Сколько километров пришлось пробежать Белоснежке, прежде чем она добралась до домика семи гномов?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428604"/>
            <a:ext cx="892971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Хочешь узнать расстояние, путь,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Скорость на время умножь, не забудь!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же скорость захочешь найти,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Путь ты на время скорей раздели!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142984"/>
            <a:ext cx="878684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Семь гномов, собираясь на свадьбу Принца и Белоснежки, решили составить по 3 букета, чтобы весь дворец благоухал цветочным ароматом. Для каждого букета они срезали по 5 роз. Сколько нужно гномам роз для букетов? Составьте устно числовое выражение и решите задачу удобным </a:t>
            </a:r>
            <a:r>
              <a:rPr lang="ru-RU" sz="3200" dirty="0" smtClean="0"/>
              <a:t>способом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5429264"/>
            <a:ext cx="64294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/>
              <a:t>(</a:t>
            </a:r>
            <a:r>
              <a:rPr lang="ru-RU" sz="4400" i="1" dirty="0" smtClean="0"/>
              <a:t>7 · 3 · 5 = 105 роз.)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786058"/>
            <a:ext cx="3782217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Проведите диагонали в полученном квадрате, </a:t>
            </a:r>
            <a:r>
              <a:rPr lang="ru-RU" sz="3600" dirty="0" smtClean="0"/>
              <a:t>затем через середину </a:t>
            </a:r>
            <a:r>
              <a:rPr lang="ru-RU" sz="3600" dirty="0" smtClean="0"/>
              <a:t>проведите вертикальную линию и сосчитайте количество полученных </a:t>
            </a:r>
            <a:r>
              <a:rPr lang="ru-RU" sz="3600" dirty="0" smtClean="0"/>
              <a:t>треугольников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928671"/>
            <a:ext cx="635796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солнечной поляночке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Стоит красивый дом,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 доме том красивом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Живет красивый гном.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Гном, гном, как тебя зовут?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меня рубашка в клетку,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Очень я люблю конфетки!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меня штаны в горошек,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Потому что я хороший!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 descr="F:\Мама\картинки коллекция\анимированные картинки\sun_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500042"/>
            <a:ext cx="350043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92</TotalTime>
  <Words>658</Words>
  <PresentationFormat>Экран (4:3)</PresentationFormat>
  <Paragraphs>81</Paragraphs>
  <Slides>25</Slides>
  <Notes>5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Критерии оценивания: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2020-02-01T09:12:49Z</dcterms:created>
  <dcterms:modified xsi:type="dcterms:W3CDTF">2020-02-05T09:00:36Z</dcterms:modified>
</cp:coreProperties>
</file>